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5"/>
  </p:notesMasterIdLst>
  <p:sldIdLst>
    <p:sldId id="256" r:id="rId3"/>
    <p:sldId id="257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2" autoAdjust="0"/>
    <p:restoredTop sz="94663" autoAdjust="0"/>
  </p:normalViewPr>
  <p:slideViewPr>
    <p:cSldViewPr>
      <p:cViewPr varScale="1">
        <p:scale>
          <a:sx n="80" d="100"/>
          <a:sy n="80" d="100"/>
        </p:scale>
        <p:origin x="92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2B32C7-43C6-4A1F-B8EB-8811CDD4D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45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23CF248-40E4-4D06-96B5-BD708C930F47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61A8887-C9D1-4A7D-9B22-CD8016CE2C34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74748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12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24680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782832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564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16696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6749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98134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4666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1925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9890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816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5230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8572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親愛主，握我手，使穩步，向前走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Precious Lord, take my hand, lead me on, help me stand.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敵雖吼，友雖疏，不驚憂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am tired, I am weak, I am worn;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經風波，歷黑影，得穩妥，入光明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Thru the storm, thru the night, lead me on to the light;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握我手，親愛主，向前走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Take my hand, precious Lord, lead me home.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800" b="1" dirty="0">
                <a:latin typeface="Arial Narrow" pitchFamily="34" charset="0"/>
                <a:ea typeface="新細明體" pitchFamily="18" charset="-120"/>
                <a:cs typeface="Arial" charset="0"/>
              </a:rPr>
              <a:t>H514</a:t>
            </a:r>
            <a:r>
              <a:rPr lang="en-US" sz="26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Arial" charset="0"/>
              </a:rPr>
              <a:t>  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親愛主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，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握我手</a:t>
            </a:r>
            <a:r>
              <a:rPr lang="en-US" sz="2600" b="1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sz="2600" b="1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sz="2400" dirty="0">
                <a:latin typeface="Arial Narrow" pitchFamily="34" charset="0"/>
                <a:ea typeface="標楷體" pitchFamily="65" charset="-120"/>
              </a:rPr>
              <a:t>PRECIOUS LORD, TAKE MY HAND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(1/2)</a:t>
            </a:r>
            <a:endParaRPr 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2/2,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涉長途，多艱困，親愛主，願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近，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my way grows drear, precious Lord, linger near;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保守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扶助，不退後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my life is almost gone,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聽我求，常引導，加我力，免跌倒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Hear my cry, hear my call, hold my hand lest I fall;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握我手，親愛主，向前走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Take my hand, precious Lord, lead me home.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46</TotalTime>
  <Words>172</Words>
  <Application>Microsoft Office PowerPoint</Application>
  <PresentationFormat>On-screen Show (16:9)</PresentationFormat>
  <Paragraphs>20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Template2003</vt:lpstr>
      <vt:lpstr>cccta_hymn</vt:lpstr>
      <vt:lpstr>H514  親愛主，握我手  PRECIOUS LORD, TAKE MY HAND (1/2)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H514 親愛主，握我手 PRECIOUS LORD, TAKE MY HAND</dc:title>
  <dc:subject>Hymnary 聖徒詩歌</dc:subject>
  <dc:creator>Thomas A. Dorsey</dc:creator>
  <cp:lastModifiedBy>Timothy Liang</cp:lastModifiedBy>
  <cp:revision>15</cp:revision>
  <dcterms:created xsi:type="dcterms:W3CDTF">2001-11-13T21:24:25Z</dcterms:created>
  <dcterms:modified xsi:type="dcterms:W3CDTF">2017-08-05T23:48:12Z</dcterms:modified>
</cp:coreProperties>
</file>